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3"/>
    <p:restoredTop sz="94709"/>
  </p:normalViewPr>
  <p:slideViewPr>
    <p:cSldViewPr>
      <p:cViewPr varScale="1">
        <p:scale>
          <a:sx n="93" d="100"/>
          <a:sy n="93" d="100"/>
        </p:scale>
        <p:origin x="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seungjin051.github.io/Cordova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SeungJin051/cordo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ungjin051.github.io/Cordova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409" y="3344209"/>
            <a:ext cx="9275356" cy="2866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999" y="4466494"/>
            <a:ext cx="6342366" cy="2977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776" y="9398522"/>
            <a:ext cx="4032406" cy="1117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3960" y="-885844"/>
            <a:ext cx="10973183" cy="12070848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60B986-1ADC-EB7E-B807-F993AB81CCF9}"/>
              </a:ext>
            </a:extLst>
          </p:cNvPr>
          <p:cNvSpPr txBox="1"/>
          <p:nvPr/>
        </p:nvSpPr>
        <p:spPr>
          <a:xfrm>
            <a:off x="2577966" y="8820090"/>
            <a:ext cx="621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2800" dirty="0">
                <a:hlinkClick r:id="rId7"/>
              </a:rPr>
              <a:t>https://github.com/SeungJin051/cordova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35304-C639-E2CF-3EC7-6F8A431A7FC7}"/>
              </a:ext>
            </a:extLst>
          </p:cNvPr>
          <p:cNvSpPr txBox="1"/>
          <p:nvPr/>
        </p:nvSpPr>
        <p:spPr>
          <a:xfrm>
            <a:off x="2612602" y="8098206"/>
            <a:ext cx="595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2800" dirty="0">
                <a:hlinkClick r:id="rId8"/>
              </a:rPr>
              <a:t>https://seungjin051.github.io/Cordova/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7D0AC-AB50-DAEF-CB46-C106C312776F}"/>
              </a:ext>
            </a:extLst>
          </p:cNvPr>
          <p:cNvSpPr txBox="1"/>
          <p:nvPr/>
        </p:nvSpPr>
        <p:spPr>
          <a:xfrm>
            <a:off x="1172784" y="8820090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깃허브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endParaRPr kumimoji="1" lang="ko-Kore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F332C-F86E-C00F-469E-A163385EDF50}"/>
              </a:ext>
            </a:extLst>
          </p:cNvPr>
          <p:cNvSpPr txBox="1"/>
          <p:nvPr/>
        </p:nvSpPr>
        <p:spPr>
          <a:xfrm>
            <a:off x="1172784" y="8119212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호스팅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7857" y="1324724"/>
            <a:ext cx="7236543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621780"/>
            <a:ext cx="9171871" cy="1167715"/>
            <a:chOff x="4556922" y="2621780"/>
            <a:chExt cx="9171871" cy="1167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621780"/>
              <a:ext cx="9171871" cy="11677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7347" y="4569975"/>
            <a:ext cx="9652768" cy="4021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8640" y="911711"/>
            <a:ext cx="80778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5302" y="735174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9099" y="2469934"/>
            <a:ext cx="12267018" cy="6726528"/>
            <a:chOff x="2999099" y="2469934"/>
            <a:chExt cx="12267018" cy="6726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099" y="2469934"/>
              <a:ext cx="12267018" cy="6726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61143" y="3707295"/>
            <a:ext cx="8210838" cy="5350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2961" y="0"/>
            <a:ext cx="8607857" cy="10285714"/>
            <a:chOff x="9242961" y="0"/>
            <a:chExt cx="860785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2961" y="0"/>
              <a:ext cx="860785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263" y="2058083"/>
            <a:ext cx="8072594" cy="6169549"/>
            <a:chOff x="1070263" y="2058083"/>
            <a:chExt cx="8072594" cy="6169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263" y="2058083"/>
              <a:ext cx="8072594" cy="6169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8724" y="1324724"/>
            <a:ext cx="97304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7410" y="2955045"/>
            <a:ext cx="8510335" cy="6938543"/>
            <a:chOff x="5757410" y="2955045"/>
            <a:chExt cx="8510335" cy="6938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7410" y="2955045"/>
              <a:ext cx="8510335" cy="6938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9750" y="4356752"/>
            <a:ext cx="9193505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263" y="2041399"/>
            <a:ext cx="8172698" cy="7059645"/>
            <a:chOff x="1070263" y="2041399"/>
            <a:chExt cx="8172698" cy="7059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263" y="2041399"/>
              <a:ext cx="8172698" cy="7059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2961" y="0"/>
            <a:ext cx="8625774" cy="10307124"/>
            <a:chOff x="9242961" y="0"/>
            <a:chExt cx="8625774" cy="10307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2961" y="0"/>
              <a:ext cx="8625774" cy="10307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5714" y="1324724"/>
            <a:ext cx="9924733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8996" y="3974901"/>
            <a:ext cx="6171429" cy="3278898"/>
            <a:chOff x="3518996" y="3974901"/>
            <a:chExt cx="6171429" cy="3278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996" y="3974901"/>
              <a:ext cx="6171429" cy="3278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5891" y="3718655"/>
            <a:ext cx="3896886" cy="6171429"/>
            <a:chOff x="10815891" y="3718655"/>
            <a:chExt cx="389688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5891" y="3718655"/>
              <a:ext cx="38968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22989" y="4254836"/>
            <a:ext cx="2333334" cy="11289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3493" y="3195302"/>
            <a:ext cx="12718729" cy="3895111"/>
            <a:chOff x="2783493" y="3195302"/>
            <a:chExt cx="12718729" cy="3895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493" y="3195302"/>
              <a:ext cx="12718729" cy="3895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350" y="1032065"/>
            <a:ext cx="2894904" cy="2620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918" y="3700905"/>
            <a:ext cx="12178534" cy="4524223"/>
            <a:chOff x="-26918" y="3700905"/>
            <a:chExt cx="12178534" cy="4524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918" y="3700905"/>
              <a:ext cx="12178534" cy="45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666" y="7607230"/>
            <a:ext cx="5835813" cy="77709"/>
            <a:chOff x="7964666" y="7607230"/>
            <a:chExt cx="5835813" cy="777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964666" y="7607230"/>
              <a:ext cx="5835813" cy="7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304" y="3878609"/>
            <a:ext cx="1441952" cy="1441952"/>
            <a:chOff x="8570304" y="3878609"/>
            <a:chExt cx="1441952" cy="1441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304" y="3878609"/>
              <a:ext cx="1441952" cy="1441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726" y="3400805"/>
            <a:ext cx="2283053" cy="271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2256" y="6684512"/>
            <a:ext cx="1441952" cy="1441952"/>
            <a:chOff x="10012256" y="6684512"/>
            <a:chExt cx="1441952" cy="1441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2256" y="6684512"/>
              <a:ext cx="1441952" cy="14419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6583" y="6163540"/>
            <a:ext cx="2431386" cy="2714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91616" y="6782020"/>
            <a:ext cx="3142791" cy="13577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5118" y="4033002"/>
            <a:ext cx="3989801" cy="13577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0314" y="1324724"/>
            <a:ext cx="7798762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56055" y="2383158"/>
            <a:ext cx="11173605" cy="6578460"/>
            <a:chOff x="3556055" y="2383158"/>
            <a:chExt cx="11173605" cy="6578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6055" y="2383158"/>
              <a:ext cx="11173605" cy="657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5759" y="732797"/>
            <a:ext cx="10216650" cy="5085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1706" y="303328"/>
            <a:ext cx="100116" cy="7597189"/>
            <a:chOff x="13191706" y="303328"/>
            <a:chExt cx="100116" cy="75971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191706" y="303328"/>
              <a:ext cx="100116" cy="75971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3683" y="4264505"/>
            <a:ext cx="3396029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6121" y="0"/>
            <a:ext cx="8607857" cy="10285714"/>
            <a:chOff x="9076121" y="0"/>
            <a:chExt cx="860785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6121" y="0"/>
              <a:ext cx="860785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79" y="2138283"/>
            <a:ext cx="8106778" cy="3004575"/>
            <a:chOff x="1036079" y="2138283"/>
            <a:chExt cx="8106778" cy="3004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079" y="2138283"/>
              <a:ext cx="8106778" cy="3004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711" y="6627737"/>
            <a:ext cx="8140146" cy="2411518"/>
            <a:chOff x="1002711" y="6627737"/>
            <a:chExt cx="8140146" cy="24115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11" y="6627737"/>
              <a:ext cx="8140146" cy="2411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6325" y="-35688"/>
            <a:ext cx="9851819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6648" y="-9107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985" y="1049444"/>
            <a:ext cx="7349520" cy="4253535"/>
            <a:chOff x="1351985" y="1049444"/>
            <a:chExt cx="7349520" cy="42535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985" y="1049444"/>
              <a:ext cx="7349520" cy="4253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655" y="5302979"/>
            <a:ext cx="7540449" cy="4439439"/>
            <a:chOff x="1243655" y="5302979"/>
            <a:chExt cx="7540449" cy="443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655" y="5302979"/>
              <a:ext cx="7540449" cy="4439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5274" y="1816399"/>
            <a:ext cx="4004929" cy="6973159"/>
            <a:chOff x="11605274" y="1816399"/>
            <a:chExt cx="4004929" cy="6973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5274" y="1816399"/>
              <a:ext cx="4004929" cy="697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729" y="2573053"/>
            <a:ext cx="7754808" cy="5084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2451" y="6829653"/>
            <a:ext cx="3233677" cy="1047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2111" y="1274276"/>
            <a:ext cx="4281096" cy="7560434"/>
            <a:chOff x="1842111" y="1274276"/>
            <a:chExt cx="4281096" cy="75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111" y="1274276"/>
              <a:ext cx="4281096" cy="75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4713" y="1274276"/>
            <a:ext cx="4376288" cy="7728544"/>
            <a:chOff x="6954713" y="1274276"/>
            <a:chExt cx="4376288" cy="7728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713" y="1274276"/>
              <a:ext cx="4376288" cy="7728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2508" y="1274276"/>
            <a:ext cx="4281905" cy="7561864"/>
            <a:chOff x="12162508" y="1274276"/>
            <a:chExt cx="4281905" cy="75618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2508" y="1274276"/>
              <a:ext cx="4281905" cy="75618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4746" y="8857744"/>
            <a:ext cx="6310457" cy="1516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451" y="518752"/>
            <a:ext cx="998541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191" y="684053"/>
            <a:ext cx="20061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4276"/>
            <a:ext cx="4004929" cy="6973159"/>
            <a:chOff x="1608629" y="1274276"/>
            <a:chExt cx="4004929" cy="6973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4276"/>
              <a:ext cx="4004929" cy="6973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8176" y="1274276"/>
            <a:ext cx="3909362" cy="6973159"/>
            <a:chOff x="7188176" y="1274276"/>
            <a:chExt cx="3909362" cy="6973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176" y="1274276"/>
              <a:ext cx="3909362" cy="6973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5433" y="1274276"/>
            <a:ext cx="4042890" cy="6973159"/>
            <a:chOff x="12865433" y="1274276"/>
            <a:chExt cx="4042890" cy="69731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433" y="1274276"/>
              <a:ext cx="4042890" cy="69731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7563" y="8083311"/>
            <a:ext cx="8151533" cy="201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460" y="518752"/>
            <a:ext cx="902493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076" y="684053"/>
            <a:ext cx="67455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3144"/>
            <a:ext cx="4105780" cy="7533541"/>
            <a:chOff x="1608629" y="1273144"/>
            <a:chExt cx="4105780" cy="753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3144"/>
              <a:ext cx="4105780" cy="7533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3997" y="1273144"/>
            <a:ext cx="4136923" cy="7590684"/>
            <a:chOff x="7003997" y="1273144"/>
            <a:chExt cx="4136923" cy="7590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3997" y="1273144"/>
              <a:ext cx="4136923" cy="7590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1091" y="1273144"/>
            <a:ext cx="4105780" cy="7533541"/>
            <a:chOff x="12261091" y="1273144"/>
            <a:chExt cx="4105780" cy="7533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091" y="1273144"/>
              <a:ext cx="4105780" cy="7533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2162" y="8642562"/>
            <a:ext cx="12064333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31" y="521581"/>
            <a:ext cx="894617" cy="1095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581" y="685120"/>
            <a:ext cx="5977438" cy="854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0417" y="1251128"/>
            <a:ext cx="4376546" cy="7729000"/>
            <a:chOff x="1510417" y="1251128"/>
            <a:chExt cx="4376546" cy="7729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0417" y="1251128"/>
              <a:ext cx="4376546" cy="7729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1428" y="1251128"/>
            <a:ext cx="4342859" cy="7758395"/>
            <a:chOff x="6971428" y="1251128"/>
            <a:chExt cx="4342859" cy="7758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428" y="1251128"/>
              <a:ext cx="4342859" cy="7758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0497" y="1251128"/>
            <a:ext cx="4368379" cy="7714577"/>
            <a:chOff x="12230497" y="1251128"/>
            <a:chExt cx="4368379" cy="7714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0497" y="1251128"/>
              <a:ext cx="4368379" cy="77145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3210" y="9353337"/>
            <a:ext cx="11590381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7231" y="8756756"/>
            <a:ext cx="1494057" cy="103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844" y="8776057"/>
            <a:ext cx="1867190" cy="10318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3837" y="8772629"/>
            <a:ext cx="22403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0176"/>
            <a:ext cx="4357594" cy="7695530"/>
            <a:chOff x="1608629" y="1270176"/>
            <a:chExt cx="4357594" cy="7695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0176"/>
              <a:ext cx="4357594" cy="7695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667" y="1251128"/>
            <a:ext cx="4368379" cy="7714577"/>
            <a:chOff x="6958667" y="1251128"/>
            <a:chExt cx="4368379" cy="7714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667" y="1251128"/>
              <a:ext cx="4368379" cy="7714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8116" y="1270176"/>
            <a:ext cx="4357594" cy="7695530"/>
            <a:chOff x="12478116" y="1270176"/>
            <a:chExt cx="4357594" cy="76955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8116" y="1270176"/>
              <a:ext cx="4357594" cy="76955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1745" y="8772629"/>
            <a:ext cx="2204505" cy="1038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276" y="8772629"/>
            <a:ext cx="2227362" cy="1047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0286" y="8772629"/>
            <a:ext cx="2182029" cy="1047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79906"/>
            <a:ext cx="8952701" cy="19265620"/>
            <a:chOff x="0" y="-8979906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79906"/>
              <a:ext cx="8952701" cy="1926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229" y="831579"/>
            <a:ext cx="7738472" cy="8622557"/>
            <a:chOff x="1214229" y="831579"/>
            <a:chExt cx="7738472" cy="8622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29" y="831579"/>
              <a:ext cx="7738472" cy="8622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2602" y="4471364"/>
            <a:ext cx="5154478" cy="10885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6292" y="2361959"/>
            <a:ext cx="3442193" cy="2362097"/>
          </a:xfrm>
          <a:prstGeom prst="rect">
            <a:avLst/>
          </a:prstGeom>
        </p:spPr>
      </p:pic>
      <p:sp>
        <p:nvSpPr>
          <p:cNvPr id="2" name="TextBox 1">
            <a:hlinkClick r:id="rId6"/>
            <a:extLst>
              <a:ext uri="{FF2B5EF4-FFF2-40B4-BE49-F238E27FC236}">
                <a16:creationId xmlns:a16="http://schemas.microsoft.com/office/drawing/2014/main" id="{B043B5DF-317D-2F37-261E-BF11FE139C49}"/>
              </a:ext>
            </a:extLst>
          </p:cNvPr>
          <p:cNvSpPr txBox="1"/>
          <p:nvPr/>
        </p:nvSpPr>
        <p:spPr>
          <a:xfrm>
            <a:off x="10602602" y="3771900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6"/>
              </a:rPr>
              <a:t>https://seungjin051.github.io/Cordova/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5374" y="1210665"/>
            <a:ext cx="4399279" cy="7769146"/>
            <a:chOff x="3655374" y="1210665"/>
            <a:chExt cx="4399279" cy="7769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74" y="1210665"/>
              <a:ext cx="4399279" cy="7769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0021" y="1270176"/>
            <a:ext cx="4391292" cy="7755041"/>
            <a:chOff x="10040021" y="1270176"/>
            <a:chExt cx="4391292" cy="7755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021" y="1270176"/>
              <a:ext cx="4391292" cy="77550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4152" y="8785705"/>
            <a:ext cx="2288010" cy="1019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6082" y="8832140"/>
            <a:ext cx="14929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37735" y="2963624"/>
            <a:ext cx="11385516" cy="36324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527" y="8856098"/>
            <a:ext cx="4911092" cy="1117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5824" y="5347545"/>
            <a:ext cx="7964876" cy="1737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9483" y="6673975"/>
            <a:ext cx="4911092" cy="11175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279" y="4417454"/>
            <a:ext cx="13025581" cy="172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6674" y="2193042"/>
            <a:ext cx="8900039" cy="24453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761" y="4252892"/>
            <a:ext cx="7175161" cy="1733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097" y="1468054"/>
            <a:ext cx="8605760" cy="7349605"/>
            <a:chOff x="537097" y="1468054"/>
            <a:chExt cx="8605760" cy="73496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097" y="1468054"/>
              <a:ext cx="8605760" cy="73496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39578"/>
            <a:ext cx="8640979" cy="10325292"/>
            <a:chOff x="9142857" y="-39578"/>
            <a:chExt cx="8640979" cy="10325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-39578"/>
              <a:ext cx="8640979" cy="10325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7827" y="1334969"/>
            <a:ext cx="7091724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505631"/>
            <a:ext cx="9171871" cy="6498853"/>
            <a:chOff x="4556922" y="2505631"/>
            <a:chExt cx="9171871" cy="6498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505631"/>
              <a:ext cx="9171871" cy="6498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4122" y="4242646"/>
            <a:ext cx="8357942" cy="268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263" y="1101418"/>
            <a:ext cx="8072594" cy="8082878"/>
            <a:chOff x="1070263" y="1101418"/>
            <a:chExt cx="8072594" cy="8082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263" y="1101418"/>
              <a:ext cx="8072594" cy="8082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8607857" cy="10285714"/>
            <a:chOff x="9142857" y="0"/>
            <a:chExt cx="8607857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8607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2861" y="1324719"/>
            <a:ext cx="8061504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7172" y="3173829"/>
            <a:ext cx="9171871" cy="6501892"/>
            <a:chOff x="4567172" y="3173829"/>
            <a:chExt cx="9171871" cy="6501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172" y="3173829"/>
              <a:ext cx="9171871" cy="650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</Words>
  <Application>Microsoft Macintosh PowerPoint</Application>
  <PresentationFormat>사용자 지정</PresentationFormat>
  <Paragraphs>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임승진</cp:lastModifiedBy>
  <cp:revision>8</cp:revision>
  <dcterms:created xsi:type="dcterms:W3CDTF">2023-12-07T10:49:41Z</dcterms:created>
  <dcterms:modified xsi:type="dcterms:W3CDTF">2023-12-14T00:28:58Z</dcterms:modified>
</cp:coreProperties>
</file>